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70" autoAdjust="0"/>
  </p:normalViewPr>
  <p:slideViewPr>
    <p:cSldViewPr snapToGrid="0">
      <p:cViewPr varScale="1">
        <p:scale>
          <a:sx n="90" d="100"/>
          <a:sy n="90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837DD-AA8A-4DC8-BFE7-D379A56FE3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7B60B4-37CE-45B6-9E6E-1C9210BDF0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1.Traditional Festival</a:t>
          </a:r>
        </a:p>
      </dgm:t>
    </dgm:pt>
    <dgm:pt modelId="{22553480-4586-464F-A70B-8F3B8C3CF9FC}" type="parTrans" cxnId="{9B40DB54-8184-4EC5-9E98-978C69878483}">
      <dgm:prSet/>
      <dgm:spPr/>
      <dgm:t>
        <a:bodyPr/>
        <a:lstStyle/>
        <a:p>
          <a:endParaRPr lang="en-US"/>
        </a:p>
      </dgm:t>
    </dgm:pt>
    <dgm:pt modelId="{2D8AFBE0-E5A0-41D0-B85F-511C95337D1A}" type="sibTrans" cxnId="{9B40DB54-8184-4EC5-9E98-978C69878483}">
      <dgm:prSet/>
      <dgm:spPr/>
      <dgm:t>
        <a:bodyPr/>
        <a:lstStyle/>
        <a:p>
          <a:endParaRPr lang="en-US"/>
        </a:p>
      </dgm:t>
    </dgm:pt>
    <dgm:pt modelId="{05BBC98F-3605-49ED-85ED-B3CAD7A86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2.International Festival</a:t>
          </a:r>
        </a:p>
      </dgm:t>
    </dgm:pt>
    <dgm:pt modelId="{EF6765BA-8455-4AD0-A30B-764994E7BD01}" type="parTrans" cxnId="{13F3090C-5FEC-41EF-876D-1E07889D7DF2}">
      <dgm:prSet/>
      <dgm:spPr/>
      <dgm:t>
        <a:bodyPr/>
        <a:lstStyle/>
        <a:p>
          <a:endParaRPr lang="en-US"/>
        </a:p>
      </dgm:t>
    </dgm:pt>
    <dgm:pt modelId="{E59269F2-1D75-41CD-A92A-255205A4ADCC}" type="sibTrans" cxnId="{13F3090C-5FEC-41EF-876D-1E07889D7DF2}">
      <dgm:prSet/>
      <dgm:spPr/>
      <dgm:t>
        <a:bodyPr/>
        <a:lstStyle/>
        <a:p>
          <a:endParaRPr lang="en-US"/>
        </a:p>
      </dgm:t>
    </dgm:pt>
    <dgm:pt modelId="{D1116241-10D9-4F5C-8981-2FF99D805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3.Cultural Festival</a:t>
          </a:r>
        </a:p>
      </dgm:t>
    </dgm:pt>
    <dgm:pt modelId="{328636B6-AA60-4FC1-BB8C-51290CC01A7E}" type="parTrans" cxnId="{3664AB3B-D03B-4611-AC61-68287F9ED2C2}">
      <dgm:prSet/>
      <dgm:spPr/>
      <dgm:t>
        <a:bodyPr/>
        <a:lstStyle/>
        <a:p>
          <a:endParaRPr lang="en-US"/>
        </a:p>
      </dgm:t>
    </dgm:pt>
    <dgm:pt modelId="{CABCDA9F-D420-441F-B2D3-3C1878AAE5F1}" type="sibTrans" cxnId="{3664AB3B-D03B-4611-AC61-68287F9ED2C2}">
      <dgm:prSet/>
      <dgm:spPr/>
      <dgm:t>
        <a:bodyPr/>
        <a:lstStyle/>
        <a:p>
          <a:endParaRPr lang="en-US"/>
        </a:p>
      </dgm:t>
    </dgm:pt>
    <dgm:pt modelId="{EE80D851-2DFF-44E6-8395-D8791B14113F}" type="pres">
      <dgm:prSet presAssocID="{ECC837DD-AA8A-4DC8-BFE7-D379A56FE3A2}" presName="root" presStyleCnt="0">
        <dgm:presLayoutVars>
          <dgm:dir/>
          <dgm:resizeHandles val="exact"/>
        </dgm:presLayoutVars>
      </dgm:prSet>
      <dgm:spPr/>
    </dgm:pt>
    <dgm:pt modelId="{B350E9CA-14FA-46BF-8418-452A137310F4}" type="pres">
      <dgm:prSet presAssocID="{847B60B4-37CE-45B6-9E6E-1C9210BDF0B8}" presName="compNode" presStyleCnt="0"/>
      <dgm:spPr/>
    </dgm:pt>
    <dgm:pt modelId="{53E02C10-9D4B-4DB9-952A-9A4BCF858D3A}" type="pres">
      <dgm:prSet presAssocID="{847B60B4-37CE-45B6-9E6E-1C9210BDF0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E9A09022-2376-4859-98D0-A9CFC93548F4}" type="pres">
      <dgm:prSet presAssocID="{847B60B4-37CE-45B6-9E6E-1C9210BDF0B8}" presName="spaceRect" presStyleCnt="0"/>
      <dgm:spPr/>
    </dgm:pt>
    <dgm:pt modelId="{6A1E3CCE-E9F9-4967-84DE-3570ADC86BC1}" type="pres">
      <dgm:prSet presAssocID="{847B60B4-37CE-45B6-9E6E-1C9210BDF0B8}" presName="textRect" presStyleLbl="revTx" presStyleIdx="0" presStyleCnt="3">
        <dgm:presLayoutVars>
          <dgm:chMax val="1"/>
          <dgm:chPref val="1"/>
        </dgm:presLayoutVars>
      </dgm:prSet>
      <dgm:spPr/>
    </dgm:pt>
    <dgm:pt modelId="{306FBE00-9B47-446B-88B4-2CA79D77FAC1}" type="pres">
      <dgm:prSet presAssocID="{2D8AFBE0-E5A0-41D0-B85F-511C95337D1A}" presName="sibTrans" presStyleCnt="0"/>
      <dgm:spPr/>
    </dgm:pt>
    <dgm:pt modelId="{0C739E5B-E131-46A8-B5B6-95C925B7B416}" type="pres">
      <dgm:prSet presAssocID="{05BBC98F-3605-49ED-85ED-B3CAD7A86253}" presName="compNode" presStyleCnt="0"/>
      <dgm:spPr/>
    </dgm:pt>
    <dgm:pt modelId="{6C87C476-2CAE-426D-BCDD-733F6AF65D4B}" type="pres">
      <dgm:prSet presAssocID="{05BBC98F-3605-49ED-85ED-B3CAD7A862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旅行 纯色填充"/>
        </a:ext>
      </dgm:extLst>
    </dgm:pt>
    <dgm:pt modelId="{B7D136FF-46E9-4639-9B64-2B20EA5EDFB9}" type="pres">
      <dgm:prSet presAssocID="{05BBC98F-3605-49ED-85ED-B3CAD7A86253}" presName="spaceRect" presStyleCnt="0"/>
      <dgm:spPr/>
    </dgm:pt>
    <dgm:pt modelId="{0BE9EDFC-0852-4BEA-BEB3-E4FC6266DE99}" type="pres">
      <dgm:prSet presAssocID="{05BBC98F-3605-49ED-85ED-B3CAD7A86253}" presName="textRect" presStyleLbl="revTx" presStyleIdx="1" presStyleCnt="3">
        <dgm:presLayoutVars>
          <dgm:chMax val="1"/>
          <dgm:chPref val="1"/>
        </dgm:presLayoutVars>
      </dgm:prSet>
      <dgm:spPr/>
    </dgm:pt>
    <dgm:pt modelId="{E4CC3372-0E76-4817-B1E4-18EC2A88D641}" type="pres">
      <dgm:prSet presAssocID="{E59269F2-1D75-41CD-A92A-255205A4ADCC}" presName="sibTrans" presStyleCnt="0"/>
      <dgm:spPr/>
    </dgm:pt>
    <dgm:pt modelId="{A446BECA-6AA2-4294-904D-0CF8C280C11F}" type="pres">
      <dgm:prSet presAssocID="{D1116241-10D9-4F5C-8981-2FF99D80519B}" presName="compNode" presStyleCnt="0"/>
      <dgm:spPr/>
    </dgm:pt>
    <dgm:pt modelId="{394FA3B4-74E0-43F2-95D2-8FCD26C4DB87}" type="pres">
      <dgm:prSet presAssocID="{D1116241-10D9-4F5C-8981-2FF99D8051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跳舞"/>
        </a:ext>
      </dgm:extLst>
    </dgm:pt>
    <dgm:pt modelId="{405DCD50-D749-4050-A6D2-619C61BC9880}" type="pres">
      <dgm:prSet presAssocID="{D1116241-10D9-4F5C-8981-2FF99D80519B}" presName="spaceRect" presStyleCnt="0"/>
      <dgm:spPr/>
    </dgm:pt>
    <dgm:pt modelId="{1C84A72D-D121-4E37-B3C3-66447E466E48}" type="pres">
      <dgm:prSet presAssocID="{D1116241-10D9-4F5C-8981-2FF99D8051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F3090C-5FEC-41EF-876D-1E07889D7DF2}" srcId="{ECC837DD-AA8A-4DC8-BFE7-D379A56FE3A2}" destId="{05BBC98F-3605-49ED-85ED-B3CAD7A86253}" srcOrd="1" destOrd="0" parTransId="{EF6765BA-8455-4AD0-A30B-764994E7BD01}" sibTransId="{E59269F2-1D75-41CD-A92A-255205A4ADCC}"/>
    <dgm:cxn modelId="{1AC1BE11-F768-438B-A27D-21B6A3E8558C}" type="presOf" srcId="{05BBC98F-3605-49ED-85ED-B3CAD7A86253}" destId="{0BE9EDFC-0852-4BEA-BEB3-E4FC6266DE99}" srcOrd="0" destOrd="0" presId="urn:microsoft.com/office/officeart/2018/2/layout/IconLabelList"/>
    <dgm:cxn modelId="{3664AB3B-D03B-4611-AC61-68287F9ED2C2}" srcId="{ECC837DD-AA8A-4DC8-BFE7-D379A56FE3A2}" destId="{D1116241-10D9-4F5C-8981-2FF99D80519B}" srcOrd="2" destOrd="0" parTransId="{328636B6-AA60-4FC1-BB8C-51290CC01A7E}" sibTransId="{CABCDA9F-D420-441F-B2D3-3C1878AAE5F1}"/>
    <dgm:cxn modelId="{9B40DB54-8184-4EC5-9E98-978C69878483}" srcId="{ECC837DD-AA8A-4DC8-BFE7-D379A56FE3A2}" destId="{847B60B4-37CE-45B6-9E6E-1C9210BDF0B8}" srcOrd="0" destOrd="0" parTransId="{22553480-4586-464F-A70B-8F3B8C3CF9FC}" sibTransId="{2D8AFBE0-E5A0-41D0-B85F-511C95337D1A}"/>
    <dgm:cxn modelId="{E59712B4-B310-41EE-A3BD-68734F97515F}" type="presOf" srcId="{847B60B4-37CE-45B6-9E6E-1C9210BDF0B8}" destId="{6A1E3CCE-E9F9-4967-84DE-3570ADC86BC1}" srcOrd="0" destOrd="0" presId="urn:microsoft.com/office/officeart/2018/2/layout/IconLabelList"/>
    <dgm:cxn modelId="{9DCF9FEE-AD42-4E0F-A91D-F1637BCDDA11}" type="presOf" srcId="{ECC837DD-AA8A-4DC8-BFE7-D379A56FE3A2}" destId="{EE80D851-2DFF-44E6-8395-D8791B14113F}" srcOrd="0" destOrd="0" presId="urn:microsoft.com/office/officeart/2018/2/layout/IconLabelList"/>
    <dgm:cxn modelId="{19CCE8F1-A2E0-4B82-AC53-970B438A5EA4}" type="presOf" srcId="{D1116241-10D9-4F5C-8981-2FF99D80519B}" destId="{1C84A72D-D121-4E37-B3C3-66447E466E48}" srcOrd="0" destOrd="0" presId="urn:microsoft.com/office/officeart/2018/2/layout/IconLabelList"/>
    <dgm:cxn modelId="{81F7C2E7-9DE4-41E3-93FE-BDC8A1451002}" type="presParOf" srcId="{EE80D851-2DFF-44E6-8395-D8791B14113F}" destId="{B350E9CA-14FA-46BF-8418-452A137310F4}" srcOrd="0" destOrd="0" presId="urn:microsoft.com/office/officeart/2018/2/layout/IconLabelList"/>
    <dgm:cxn modelId="{991F1C3D-BCDD-48C2-AA25-FA601F8D692F}" type="presParOf" srcId="{B350E9CA-14FA-46BF-8418-452A137310F4}" destId="{53E02C10-9D4B-4DB9-952A-9A4BCF858D3A}" srcOrd="0" destOrd="0" presId="urn:microsoft.com/office/officeart/2018/2/layout/IconLabelList"/>
    <dgm:cxn modelId="{F86579B3-1937-49C6-97BB-F50B58844FCC}" type="presParOf" srcId="{B350E9CA-14FA-46BF-8418-452A137310F4}" destId="{E9A09022-2376-4859-98D0-A9CFC93548F4}" srcOrd="1" destOrd="0" presId="urn:microsoft.com/office/officeart/2018/2/layout/IconLabelList"/>
    <dgm:cxn modelId="{1E50BCDA-8C1A-42B0-BC35-D7C2D4CDEEE5}" type="presParOf" srcId="{B350E9CA-14FA-46BF-8418-452A137310F4}" destId="{6A1E3CCE-E9F9-4967-84DE-3570ADC86BC1}" srcOrd="2" destOrd="0" presId="urn:microsoft.com/office/officeart/2018/2/layout/IconLabelList"/>
    <dgm:cxn modelId="{0E1FF67C-1AAC-4074-9B43-D38714978DA2}" type="presParOf" srcId="{EE80D851-2DFF-44E6-8395-D8791B14113F}" destId="{306FBE00-9B47-446B-88B4-2CA79D77FAC1}" srcOrd="1" destOrd="0" presId="urn:microsoft.com/office/officeart/2018/2/layout/IconLabelList"/>
    <dgm:cxn modelId="{C53D0737-5186-4535-A893-3DED6207076E}" type="presParOf" srcId="{EE80D851-2DFF-44E6-8395-D8791B14113F}" destId="{0C739E5B-E131-46A8-B5B6-95C925B7B416}" srcOrd="2" destOrd="0" presId="urn:microsoft.com/office/officeart/2018/2/layout/IconLabelList"/>
    <dgm:cxn modelId="{60CB0F41-499E-484C-8BBD-22AD4C280721}" type="presParOf" srcId="{0C739E5B-E131-46A8-B5B6-95C925B7B416}" destId="{6C87C476-2CAE-426D-BCDD-733F6AF65D4B}" srcOrd="0" destOrd="0" presId="urn:microsoft.com/office/officeart/2018/2/layout/IconLabelList"/>
    <dgm:cxn modelId="{469E95A0-65BB-4EBD-BDDA-A27D51B72EF2}" type="presParOf" srcId="{0C739E5B-E131-46A8-B5B6-95C925B7B416}" destId="{B7D136FF-46E9-4639-9B64-2B20EA5EDFB9}" srcOrd="1" destOrd="0" presId="urn:microsoft.com/office/officeart/2018/2/layout/IconLabelList"/>
    <dgm:cxn modelId="{6FECAE3C-67CC-4722-A52C-011ED8AEE91C}" type="presParOf" srcId="{0C739E5B-E131-46A8-B5B6-95C925B7B416}" destId="{0BE9EDFC-0852-4BEA-BEB3-E4FC6266DE99}" srcOrd="2" destOrd="0" presId="urn:microsoft.com/office/officeart/2018/2/layout/IconLabelList"/>
    <dgm:cxn modelId="{45A0C29B-4838-4B28-98FC-1D9B0BF006D5}" type="presParOf" srcId="{EE80D851-2DFF-44E6-8395-D8791B14113F}" destId="{E4CC3372-0E76-4817-B1E4-18EC2A88D641}" srcOrd="3" destOrd="0" presId="urn:microsoft.com/office/officeart/2018/2/layout/IconLabelList"/>
    <dgm:cxn modelId="{71ABAB68-3E9C-4E09-B7BC-C77BB66A09A3}" type="presParOf" srcId="{EE80D851-2DFF-44E6-8395-D8791B14113F}" destId="{A446BECA-6AA2-4294-904D-0CF8C280C11F}" srcOrd="4" destOrd="0" presId="urn:microsoft.com/office/officeart/2018/2/layout/IconLabelList"/>
    <dgm:cxn modelId="{C839AB29-DC07-49C5-B166-A373B0B386BF}" type="presParOf" srcId="{A446BECA-6AA2-4294-904D-0CF8C280C11F}" destId="{394FA3B4-74E0-43F2-95D2-8FCD26C4DB87}" srcOrd="0" destOrd="0" presId="urn:microsoft.com/office/officeart/2018/2/layout/IconLabelList"/>
    <dgm:cxn modelId="{FD902CB9-9471-44EF-ADD8-EBB9388ED26E}" type="presParOf" srcId="{A446BECA-6AA2-4294-904D-0CF8C280C11F}" destId="{405DCD50-D749-4050-A6D2-619C61BC9880}" srcOrd="1" destOrd="0" presId="urn:microsoft.com/office/officeart/2018/2/layout/IconLabelList"/>
    <dgm:cxn modelId="{A1860C5A-46AA-438B-9898-977B8A5F544C}" type="presParOf" srcId="{A446BECA-6AA2-4294-904D-0CF8C280C11F}" destId="{1C84A72D-D121-4E37-B3C3-66447E466E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02C10-9D4B-4DB9-952A-9A4BCF858D3A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E3CCE-E9F9-4967-84DE-3570ADC86BC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1.Traditional Festival</a:t>
          </a:r>
        </a:p>
      </dsp:txBody>
      <dsp:txXfrm>
        <a:off x="417971" y="2644140"/>
        <a:ext cx="2889450" cy="720000"/>
      </dsp:txXfrm>
    </dsp:sp>
    <dsp:sp modelId="{6C87C476-2CAE-426D-BCDD-733F6AF65D4B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9EDFC-0852-4BEA-BEB3-E4FC6266DE99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2.International Festival</a:t>
          </a:r>
        </a:p>
      </dsp:txBody>
      <dsp:txXfrm>
        <a:off x="3813075" y="2644140"/>
        <a:ext cx="2889450" cy="720000"/>
      </dsp:txXfrm>
    </dsp:sp>
    <dsp:sp modelId="{394FA3B4-74E0-43F2-95D2-8FCD26C4DB8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4A72D-D121-4E37-B3C3-66447E466E48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3.Cultural Festival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72E04-BD59-4C19-96BA-8678179EFAE1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608B4-159B-4C1A-BE15-8040A5A80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6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608B4-159B-4C1A-BE15-8040A5A803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6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none" spc="3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8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8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2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4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4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5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7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5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9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5/10/2024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1" cap="none" spc="8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312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0CF5E-CA58-7A6C-7F68-A4C7B9B3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r="11528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A2D125-A7C8-9AB7-FA6F-D3D7EA549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3300"/>
              <a:t>Festival Under Globalization</a:t>
            </a:r>
            <a:endParaRPr lang="zh-CN" altLang="en-US" sz="33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ECF5C4-49D8-0E74-338B-A50A28C63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3"/>
            <a:ext cx="3624471" cy="12244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500" dirty="0"/>
              <a:t>Speaker : ma xin</a:t>
            </a:r>
          </a:p>
          <a:p>
            <a:pPr>
              <a:lnSpc>
                <a:spcPct val="100000"/>
              </a:lnSpc>
            </a:pPr>
            <a:r>
              <a:rPr lang="en-US" altLang="zh-CN" sz="1500" dirty="0"/>
              <a:t>               machine </a:t>
            </a:r>
          </a:p>
          <a:p>
            <a:pPr>
              <a:lnSpc>
                <a:spcPct val="100000"/>
              </a:lnSpc>
            </a:pPr>
            <a:r>
              <a:rPr lang="en-US" altLang="zh-CN" sz="1500" dirty="0"/>
              <a:t>Group 6</a:t>
            </a:r>
            <a:endParaRPr lang="zh-CN" altLang="en-US" sz="1500" dirty="0"/>
          </a:p>
        </p:txBody>
      </p:sp>
      <p:sp>
        <p:nvSpPr>
          <p:cNvPr id="57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9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261E-F31C-F4DF-DC15-12B1BE9B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F72DD2F-922A-146E-7C10-097F8E09F8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9302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549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B49F3-1692-7A01-A05C-A95F77AC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75"/>
            <a:ext cx="10515600" cy="1325563"/>
          </a:xfrm>
        </p:spPr>
        <p:txBody>
          <a:bodyPr/>
          <a:lstStyle/>
          <a:p>
            <a:r>
              <a:rPr lang="en-US" altLang="zh-CN" dirty="0"/>
              <a:t>Traditional Festival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55E5D-0E21-03D8-7342-5AB20D286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23" y="1240246"/>
            <a:ext cx="1788160" cy="479772"/>
          </a:xfrm>
        </p:spPr>
        <p:txBody>
          <a:bodyPr/>
          <a:lstStyle/>
          <a:p>
            <a:r>
              <a:rPr lang="en-US" altLang="zh-CN" sz="1800" b="1" i="0" dirty="0">
                <a:solidFill>
                  <a:srgbClr val="0A0A0A"/>
                </a:solidFill>
                <a:effectLst/>
                <a:highlight>
                  <a:srgbClr val="FFFFFF"/>
                </a:highlight>
                <a:latin typeface="Amiri"/>
              </a:rPr>
              <a:t>Songkran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7F5B14-98AA-AF4E-0B30-62AD89C22594}"/>
              </a:ext>
            </a:extLst>
          </p:cNvPr>
          <p:cNvSpPr txBox="1"/>
          <p:nvPr/>
        </p:nvSpPr>
        <p:spPr>
          <a:xfrm>
            <a:off x="1468120" y="1345903"/>
            <a:ext cx="231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oudy Old Style" panose="02020502050305020303" pitchFamily="18" charset="0"/>
              </a:rPr>
              <a:t>Chinese New Year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CD4CE1-5C13-AD85-B1F7-151723BA2BD1}"/>
              </a:ext>
            </a:extLst>
          </p:cNvPr>
          <p:cNvSpPr txBox="1"/>
          <p:nvPr/>
        </p:nvSpPr>
        <p:spPr>
          <a:xfrm>
            <a:off x="5303520" y="1345903"/>
            <a:ext cx="133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Christmas</a:t>
            </a:r>
            <a:endParaRPr lang="en-US" altLang="zh-CN" b="1" i="0" dirty="0">
              <a:solidFill>
                <a:srgbClr val="0A0A0A"/>
              </a:solidFill>
              <a:effectLst/>
              <a:highlight>
                <a:srgbClr val="FFFFFF"/>
              </a:highlight>
              <a:latin typeface="Amiri"/>
            </a:endParaRPr>
          </a:p>
        </p:txBody>
      </p:sp>
      <p:pic>
        <p:nvPicPr>
          <p:cNvPr id="13" name="图片 12" descr="图片包含 桌子, 照片, 小, 小孩&#10;&#10;描述已自动生成">
            <a:extLst>
              <a:ext uri="{FF2B5EF4-FFF2-40B4-BE49-F238E27FC236}">
                <a16:creationId xmlns:a16="http://schemas.microsoft.com/office/drawing/2014/main" id="{FE99CAA5-047C-23C2-100C-672C0551D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1715235"/>
            <a:ext cx="3068320" cy="20832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DB8B65-D14B-2D05-30C3-5AB3D1B965A4}"/>
              </a:ext>
            </a:extLst>
          </p:cNvPr>
          <p:cNvSpPr txBox="1"/>
          <p:nvPr/>
        </p:nvSpPr>
        <p:spPr>
          <a:xfrm>
            <a:off x="1910080" y="3868787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China</a:t>
            </a:r>
            <a:endParaRPr lang="zh-CN" altLang="en-US" dirty="0"/>
          </a:p>
        </p:txBody>
      </p:sp>
      <p:pic>
        <p:nvPicPr>
          <p:cNvPr id="17" name="图片 16" descr="夜晚的烟花&#10;&#10;描述已自动生成">
            <a:extLst>
              <a:ext uri="{FF2B5EF4-FFF2-40B4-BE49-F238E27FC236}">
                <a16:creationId xmlns:a16="http://schemas.microsoft.com/office/drawing/2014/main" id="{3F30A2F9-AC06-8CFF-F15B-D3D3C584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1" y="4158528"/>
            <a:ext cx="3068320" cy="21094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1B86EF0-0FE5-4387-FC60-13A4524571E8}"/>
              </a:ext>
            </a:extLst>
          </p:cNvPr>
          <p:cNvSpPr txBox="1"/>
          <p:nvPr/>
        </p:nvSpPr>
        <p:spPr>
          <a:xfrm>
            <a:off x="1910080" y="6373073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London</a:t>
            </a:r>
            <a:endParaRPr lang="zh-CN" altLang="en-US" dirty="0"/>
          </a:p>
        </p:txBody>
      </p:sp>
      <p:pic>
        <p:nvPicPr>
          <p:cNvPr id="20" name="图片 19" descr="街道上骑马的人&#10;&#10;描述已自动生成">
            <a:extLst>
              <a:ext uri="{FF2B5EF4-FFF2-40B4-BE49-F238E27FC236}">
                <a16:creationId xmlns:a16="http://schemas.microsoft.com/office/drawing/2014/main" id="{6081D7C9-91FB-3705-E477-ECF9D14C1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81" y="1715235"/>
            <a:ext cx="3266624" cy="215355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2054DDB-0181-2165-BB47-CEE60F145470}"/>
              </a:ext>
            </a:extLst>
          </p:cNvPr>
          <p:cNvSpPr txBox="1"/>
          <p:nvPr/>
        </p:nvSpPr>
        <p:spPr>
          <a:xfrm>
            <a:off x="5323840" y="3890506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The West</a:t>
            </a:r>
            <a:endParaRPr lang="zh-CN" altLang="en-US" dirty="0"/>
          </a:p>
        </p:txBody>
      </p:sp>
      <p:pic>
        <p:nvPicPr>
          <p:cNvPr id="23" name="图片 22" descr="一群人在餐厅吃饭&#10;&#10;描述已自动生成">
            <a:extLst>
              <a:ext uri="{FF2B5EF4-FFF2-40B4-BE49-F238E27FC236}">
                <a16:creationId xmlns:a16="http://schemas.microsoft.com/office/drawing/2014/main" id="{47DF9E3C-57B1-35A0-BEFA-F1E1EB23C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80" y="4355985"/>
            <a:ext cx="3585025" cy="191201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2118C9A-D829-0566-C312-5135ED3D2D68}"/>
              </a:ext>
            </a:extLst>
          </p:cNvPr>
          <p:cNvSpPr txBox="1"/>
          <p:nvPr/>
        </p:nvSpPr>
        <p:spPr>
          <a:xfrm>
            <a:off x="5455920" y="6387215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China</a:t>
            </a:r>
            <a:endParaRPr lang="zh-CN" altLang="en-US" dirty="0"/>
          </a:p>
        </p:txBody>
      </p:sp>
      <p:pic>
        <p:nvPicPr>
          <p:cNvPr id="26" name="图片 25" descr="许多人在走&#10;&#10;描述已自动生成">
            <a:extLst>
              <a:ext uri="{FF2B5EF4-FFF2-40B4-BE49-F238E27FC236}">
                <a16:creationId xmlns:a16="http://schemas.microsoft.com/office/drawing/2014/main" id="{FECC5D77-A67F-1821-7B73-7E2D99A0C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9" y="1715235"/>
            <a:ext cx="3349083" cy="217527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DE9AC53-A0A7-319E-E47A-74FB58951498}"/>
              </a:ext>
            </a:extLst>
          </p:cNvPr>
          <p:cNvSpPr txBox="1"/>
          <p:nvPr/>
        </p:nvSpPr>
        <p:spPr>
          <a:xfrm>
            <a:off x="9304043" y="3868787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Thailand</a:t>
            </a:r>
            <a:endParaRPr lang="zh-CN" altLang="en-US" dirty="0"/>
          </a:p>
        </p:txBody>
      </p:sp>
      <p:pic>
        <p:nvPicPr>
          <p:cNvPr id="29" name="图片 28" descr="小孩们在街道上走&#10;&#10;描述已自动生成">
            <a:extLst>
              <a:ext uri="{FF2B5EF4-FFF2-40B4-BE49-F238E27FC236}">
                <a16:creationId xmlns:a16="http://schemas.microsoft.com/office/drawing/2014/main" id="{528A53A5-B02D-1FB5-42EF-40F6F377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13" y="4285381"/>
            <a:ext cx="3585025" cy="198261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70DD3D2-5DCD-A91A-A2AD-5E9AE7014107}"/>
              </a:ext>
            </a:extLst>
          </p:cNvPr>
          <p:cNvSpPr txBox="1"/>
          <p:nvPr/>
        </p:nvSpPr>
        <p:spPr>
          <a:xfrm>
            <a:off x="9509760" y="6367452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XMU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FED104D-71EE-588E-1F94-340A801897A3}"/>
              </a:ext>
            </a:extLst>
          </p:cNvPr>
          <p:cNvSpPr txBox="1"/>
          <p:nvPr/>
        </p:nvSpPr>
        <p:spPr>
          <a:xfrm>
            <a:off x="2833503" y="2365344"/>
            <a:ext cx="760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local religions and cultures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EAD3617-B756-7652-9523-11619FE900A7}"/>
              </a:ext>
            </a:extLst>
          </p:cNvPr>
          <p:cNvSpPr txBox="1"/>
          <p:nvPr/>
        </p:nvSpPr>
        <p:spPr>
          <a:xfrm>
            <a:off x="2833503" y="4549579"/>
            <a:ext cx="6676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cultures and customs</a:t>
            </a:r>
          </a:p>
          <a:p>
            <a:pPr algn="ctr"/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spread to all parts of world</a:t>
            </a:r>
            <a:endParaRPr lang="zh-CN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0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  <p:bldP spid="14" grpId="0"/>
      <p:bldP spid="18" grpId="0"/>
      <p:bldP spid="21" grpId="0"/>
      <p:bldP spid="24" grpId="0"/>
      <p:bldP spid="27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A8980-4EC0-1E0F-90AD-02FC2B10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International Festival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F121C-7AF5-21BE-AE68-EBA7E418D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International Workers’ Day May Day/Labor Day/May Day</a:t>
            </a:r>
          </a:p>
          <a:p>
            <a:r>
              <a:rPr lang="en-US" altLang="zh-CN" dirty="0"/>
              <a:t>International Working Women’s Day</a:t>
            </a:r>
          </a:p>
          <a:p>
            <a:r>
              <a:rPr lang="en-US" altLang="zh-CN" dirty="0"/>
              <a:t>World Consumer Rights Day</a:t>
            </a:r>
          </a:p>
          <a:p>
            <a:r>
              <a:rPr lang="en-US" altLang="zh-CN" dirty="0"/>
              <a:t>Mother’s Day </a:t>
            </a:r>
          </a:p>
          <a:p>
            <a:r>
              <a:rPr lang="en-US" altLang="zh-CN" dirty="0"/>
              <a:t>Father’s Day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5" name="图片 4" descr="一些文字和图片&#10;&#10;中度可信度描述已自动生成">
            <a:extLst>
              <a:ext uri="{FF2B5EF4-FFF2-40B4-BE49-F238E27FC236}">
                <a16:creationId xmlns:a16="http://schemas.microsoft.com/office/drawing/2014/main" id="{D37F4CD1-498E-53B4-7F96-AB472D5FD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2981960"/>
            <a:ext cx="279654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4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4BC534-C841-522A-7DD4-706EC3EACAF4}"/>
              </a:ext>
            </a:extLst>
          </p:cNvPr>
          <p:cNvSpPr txBox="1">
            <a:spLocks/>
          </p:cNvSpPr>
          <p:nvPr/>
        </p:nvSpPr>
        <p:spPr>
          <a:xfrm>
            <a:off x="813758" y="241160"/>
            <a:ext cx="6700734" cy="1065125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400" b="1" i="0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zh-CN" dirty="0"/>
              <a:t>International Festival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F6D917D-4B90-2624-D697-BF6D90DFBC34}"/>
              </a:ext>
            </a:extLst>
          </p:cNvPr>
          <p:cNvSpPr txBox="1">
            <a:spLocks/>
          </p:cNvSpPr>
          <p:nvPr/>
        </p:nvSpPr>
        <p:spPr>
          <a:xfrm>
            <a:off x="919017" y="1354866"/>
            <a:ext cx="5063494" cy="482219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The World Earth Day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World Environment Day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…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World Sleep Day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…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World Law Day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C4658D47-BC74-D205-FAEB-82332A515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20247" b="-3"/>
          <a:stretch/>
        </p:blipFill>
        <p:spPr>
          <a:xfrm>
            <a:off x="7941002" y="3829172"/>
            <a:ext cx="2518114" cy="2518114"/>
          </a:xfrm>
          <a:custGeom>
            <a:avLst/>
            <a:gdLst/>
            <a:ahLst/>
            <a:cxnLst/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</p:pic>
      <p:pic>
        <p:nvPicPr>
          <p:cNvPr id="9" name="图片 8" descr="卡通人物&#10;&#10;描述已自动生成">
            <a:extLst>
              <a:ext uri="{FF2B5EF4-FFF2-40B4-BE49-F238E27FC236}">
                <a16:creationId xmlns:a16="http://schemas.microsoft.com/office/drawing/2014/main" id="{E2CBDCED-8F62-5143-9CC0-67D2D5106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5" r="21138" b="4"/>
          <a:stretch/>
        </p:blipFill>
        <p:spPr>
          <a:xfrm>
            <a:off x="5130493" y="1720883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pic>
        <p:nvPicPr>
          <p:cNvPr id="10" name="图片 9" descr="图片包含 图形用户界面&#10;&#10;描述已自动生成">
            <a:extLst>
              <a:ext uri="{FF2B5EF4-FFF2-40B4-BE49-F238E27FC236}">
                <a16:creationId xmlns:a16="http://schemas.microsoft.com/office/drawing/2014/main" id="{DE173C87-E214-6BCC-59CA-14BC2F1465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8083241" y="311575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023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0675A-8BE6-3318-76A9-AC400B33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Cultural Festival</a:t>
            </a:r>
            <a:endParaRPr lang="zh-CN" altLang="en-US" dirty="0"/>
          </a:p>
        </p:txBody>
      </p:sp>
      <p:pic>
        <p:nvPicPr>
          <p:cNvPr id="11" name="内容占位符 10" descr="文本&#10;&#10;描述已自动生成">
            <a:extLst>
              <a:ext uri="{FF2B5EF4-FFF2-40B4-BE49-F238E27FC236}">
                <a16:creationId xmlns:a16="http://schemas.microsoft.com/office/drawing/2014/main" id="{24EE8425-EF1E-E500-3854-AAEB9E40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4" y="1906369"/>
            <a:ext cx="2988556" cy="4351338"/>
          </a:xfrm>
        </p:spPr>
      </p:pic>
      <p:pic>
        <p:nvPicPr>
          <p:cNvPr id="13" name="图片 12" descr="图片包含 公司名称&#10;&#10;描述已自动生成">
            <a:extLst>
              <a:ext uri="{FF2B5EF4-FFF2-40B4-BE49-F238E27FC236}">
                <a16:creationId xmlns:a16="http://schemas.microsoft.com/office/drawing/2014/main" id="{AE39D170-0418-D4A7-796C-778DF659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86" y="302536"/>
            <a:ext cx="2989056" cy="4165600"/>
          </a:xfrm>
          <a:prstGeom prst="rect">
            <a:avLst/>
          </a:prstGeom>
        </p:spPr>
      </p:pic>
      <p:pic>
        <p:nvPicPr>
          <p:cNvPr id="15" name="图片 14" descr="徽标, 公司名称&#10;&#10;描述已自动生成">
            <a:extLst>
              <a:ext uri="{FF2B5EF4-FFF2-40B4-BE49-F238E27FC236}">
                <a16:creationId xmlns:a16="http://schemas.microsoft.com/office/drawing/2014/main" id="{8E90615E-12EE-1841-7CE2-728411F4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1445536"/>
            <a:ext cx="4165600" cy="3022600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B6CD8682-C10B-EFBC-147D-7C4A2ADCD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16" y="4619075"/>
            <a:ext cx="3222310" cy="16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3182F7-E4F1-354A-FCAA-2BC5F4EE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35C37387-FC74-4DFB-841A-B7688148C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D8A01F-F541-4FE1-9384-7A5B686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7F35E-69E0-4628-B498-7058AF51F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38">
            <a:extLst>
              <a:ext uri="{FF2B5EF4-FFF2-40B4-BE49-F238E27FC236}">
                <a16:creationId xmlns:a16="http://schemas.microsoft.com/office/drawing/2014/main" id="{CD0F749C-1D4C-430F-B946-6DAF4C309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331624-2D22-4B4E-A3E6-0D4F79493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20173F-D274-41F7-8EF8-70D857D3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D9FE21DE-050D-4E27-A007-AAE4EF84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F10EC-D135-4F55-A642-AFA283DD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4" descr="hand holding ball">
            <a:extLst>
              <a:ext uri="{FF2B5EF4-FFF2-40B4-BE49-F238E27FC236}">
                <a16:creationId xmlns:a16="http://schemas.microsoft.com/office/drawing/2014/main" id="{D268F4E7-AC7B-D5DF-F551-B1A60F368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7" r="11382" b="-2"/>
          <a:stretch/>
        </p:blipFill>
        <p:spPr>
          <a:xfrm>
            <a:off x="1526293" y="1554974"/>
            <a:ext cx="3555043" cy="3217333"/>
          </a:xfrm>
          <a:prstGeom prst="rect">
            <a:avLst/>
          </a:prstGeom>
        </p:spPr>
      </p:pic>
      <p:grpSp>
        <p:nvGrpSpPr>
          <p:cNvPr id="23" name="Graphic 4">
            <a:extLst>
              <a:ext uri="{FF2B5EF4-FFF2-40B4-BE49-F238E27FC236}">
                <a16:creationId xmlns:a16="http://schemas.microsoft.com/office/drawing/2014/main" id="{89D47E22-F192-4DEC-AE19-484993AE8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B481D-50AE-46D4-9C2F-ADF882A44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9696D1-2645-4CDB-999E-2BCB171DD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893A7D-6FAA-4ABA-8FBF-12AE8BB1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098AA5-8EA7-4B49-A943-13BDB0687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B7441F-24D2-47F6-AEF3-0B16E0EBD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8C9959-A685-4BAF-98D3-38CEE7F61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439F3-230A-42C1-985A-F3801AFDE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A0CAF8-ABFC-4754-B816-1A982DB0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197C506-00E2-4325-8F3D-B7A52BFA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8AF387-37B3-40A6-BEB9-5F1D326D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861A354-F1B5-4CFC-8B29-36A08A6E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4239475-71DB-497A-B17E-B50BC0F1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9CF385-DC69-4555-8C67-BFB833B86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8546F01E-28C6-4D97-ACC0-50485CD54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0908F7-1F79-4980-843B-7010EE8E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653996-A332-4C70-839A-B246E0543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F15CE8-59C3-4EB5-9C7C-4BAAC5F7D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1B38B2-7390-4304-A200-E656AE089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0DCEB4-FD1D-4E15-A000-1A9CB77DA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CE85A3-7077-4FEE-B140-C20B1A23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48CC5-5652-4C4F-A5CE-41DA8383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7D79CB-5BE7-49A3-8C81-10069023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F449AC0-C0F3-4D2F-9134-78DDFD1B2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7A8DFB0-41C7-4703-BCC0-90226591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A0CFB7-B9CE-4B04-92B5-FE295DF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344B6F-954A-49BE-B5E9-19A09DC6B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263CDF5-777C-406D-B2B2-0FF351D11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AEB93-DBF1-5CBD-5D82-ECC9DB8A0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altLang="zh-CN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conclusion, under globalization, some existing festivals spread to other regions and some festivals are established. Now, all these festivals implicate all aspects of globalization.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71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内容占位符 5" descr="图片包含 游戏机, 场景, 舞台, 星星&#10;&#10;描述已自动生成">
            <a:extLst>
              <a:ext uri="{FF2B5EF4-FFF2-40B4-BE49-F238E27FC236}">
                <a16:creationId xmlns:a16="http://schemas.microsoft.com/office/drawing/2014/main" id="{7CF4AC9A-41EC-B644-5134-442DB7B61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b="14916"/>
          <a:stretch/>
        </p:blipFill>
        <p:spPr>
          <a:xfrm>
            <a:off x="-1" y="10"/>
            <a:ext cx="12191997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5E902CB-1D4C-4599-B01D-A1CD4D2D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8" name="Oval 57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CB3C51A-478F-A507-8DF4-71CA1BAE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88" y="1260909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cap="all" spc="1500">
                <a:ea typeface="Source Sans Pro SemiBold" panose="020B0603030403020204" pitchFamily="34" charset="0"/>
              </a:rPr>
              <a:t>Thanks for listen!</a:t>
            </a:r>
          </a:p>
        </p:txBody>
      </p:sp>
      <p:sp>
        <p:nvSpPr>
          <p:cNvPr id="60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2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140</Words>
  <Application>Microsoft Office PowerPoint</Application>
  <PresentationFormat>宽屏</PresentationFormat>
  <Paragraphs>41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Amiri</vt:lpstr>
      <vt:lpstr>Helvetica Neue</vt:lpstr>
      <vt:lpstr>Microsoft YaHei Light</vt:lpstr>
      <vt:lpstr>等线</vt:lpstr>
      <vt:lpstr>Microsoft YaHei</vt:lpstr>
      <vt:lpstr>Arial</vt:lpstr>
      <vt:lpstr>Goudy Old Style</vt:lpstr>
      <vt:lpstr>Source Sans Pro SemiBold</vt:lpstr>
      <vt:lpstr>FunkyShapesDarkVTI</vt:lpstr>
      <vt:lpstr>Festival Under Globalization</vt:lpstr>
      <vt:lpstr>Contents</vt:lpstr>
      <vt:lpstr>Traditional Festival</vt:lpstr>
      <vt:lpstr>International Festival</vt:lpstr>
      <vt:lpstr>PowerPoint 演示文稿</vt:lpstr>
      <vt:lpstr>Cultural Festival</vt:lpstr>
      <vt:lpstr>Conclusion</vt:lpstr>
      <vt:lpstr>Thanks for listen!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Festival Under Globalization</dc:title>
  <dc:creator>xin ma</dc:creator>
  <cp:lastModifiedBy>xin ma</cp:lastModifiedBy>
  <cp:revision>3</cp:revision>
  <dcterms:created xsi:type="dcterms:W3CDTF">2024-05-03T01:23:44Z</dcterms:created>
  <dcterms:modified xsi:type="dcterms:W3CDTF">2024-05-10T14:30:50Z</dcterms:modified>
</cp:coreProperties>
</file>